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15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Choose the correct statements</a:t>
            </a:r>
            <a:endParaRPr lang="en-US" sz="18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=  { a</a:t>
            </a:r>
            <a:r>
              <a:rPr lang="en-US" sz="18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 </a:t>
            </a: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US" sz="18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 </a:t>
            </a: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8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    </a:t>
            </a: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| n = 1,2,3,... } is recursively enumerable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 languages are closed under the union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Every recursive language is recursively enumerable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 languages are closed under the intersection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7694450" y="1566108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= { a</a:t>
            </a:r>
            <a:r>
              <a:rPr lang="en-GB" b="1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="1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a</a:t>
            </a:r>
            <a:r>
              <a:rPr lang="en-GB" b="1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n = 1,2,3,... } is recursively enumerable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language is recursively enumerable if there exists a Turing Machine (TM) that accepts every word in the language and may loop or reject for words not in the language.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For the language A = {a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n = 1,2,3,... }, we can construct a TM that accepts all words in A and either loops or rejects words not in 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Therefore, A is recursively enumerable.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Let's consider the word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aabaa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 It belongs to A because it matches the pattern " 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". A TM can be designed to accept this word and loop or reject others.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5969281" y="250503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 languages are closed under the union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 languages are those for which there exists a Turing Machine (TM) that can always decide whether a given word is in the language or not.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 languages are closed under union, meaning that if L1 and L2 are recursive languages, then L1 ∪ L2 is also a recursive language.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450457" y="27296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Every recursive language is recursively enumerable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 languages are a subset of recursively enumerable languages.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Every recursive language has a TM that can decide whether a given word is in the language or not, making it a recursively enumerable language as well.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2619039" y="33357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693296" y="245295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 languages are closed under the intersection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 languages are not closed under the intersection operation.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There exist examples where the intersection of two recursive languages results in a language that is not recursive.</a:t>
            </a:r>
          </a:p>
          <a:p>
            <a:pPr marL="342900" indent="-342900">
              <a:buFont typeface="+mj-lt"/>
              <a:buAutoNum type="alphaLcParenR" startAt="3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400</Words>
  <Application>Microsoft Office PowerPoint</Application>
  <PresentationFormat>On-screen Show (16:9)</PresentationFormat>
  <Paragraphs>46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15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20</cp:revision>
  <dcterms:modified xsi:type="dcterms:W3CDTF">2024-04-15T10:08:38Z</dcterms:modified>
</cp:coreProperties>
</file>